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66" r:id="rId5"/>
    <p:sldId id="290" r:id="rId6"/>
    <p:sldId id="267" r:id="rId7"/>
    <p:sldId id="269" r:id="rId8"/>
    <p:sldId id="270" r:id="rId9"/>
    <p:sldId id="29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E7444-FB6A-4875-A191-74E1F32188E5}" type="datetimeFigureOut">
              <a:rPr lang="en-US" smtClean="0"/>
              <a:pPr/>
              <a:t>20.9.2013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45A39-44B5-4BE9-8ED2-5B8FEAF57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acea.ec.europa.eu/llp/index_en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ynamathmat.e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DynaMAT</a:t>
            </a:r>
            <a:br>
              <a:rPr lang="is-IS" dirty="0" smtClean="0"/>
            </a:br>
            <a:r>
              <a:rPr lang="is-IS" sz="2800" dirty="0" smtClean="0"/>
              <a:t>Dynamical and creative mathematics using ICT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sz="2400" dirty="0" smtClean="0"/>
              <a:t>IV</a:t>
            </a:r>
            <a:r>
              <a:rPr lang="is-IS" sz="2400" dirty="0" smtClean="0"/>
              <a:t> </a:t>
            </a:r>
            <a:r>
              <a:rPr lang="is-IS" sz="2400" dirty="0" smtClean="0"/>
              <a:t>Nordic GeoGebra Conference</a:t>
            </a:r>
          </a:p>
          <a:p>
            <a:r>
              <a:rPr lang="is-IS" sz="2400" dirty="0" smtClean="0"/>
              <a:t>Copenhagen, Denmark 2013</a:t>
            </a:r>
            <a:endParaRPr lang="is-IS" sz="2400" dirty="0" smtClean="0"/>
          </a:p>
          <a:p>
            <a:r>
              <a:rPr lang="is-IS" sz="2400" dirty="0" smtClean="0"/>
              <a:t>Freyja </a:t>
            </a:r>
            <a:r>
              <a:rPr lang="is-IS" sz="2400" dirty="0" smtClean="0"/>
              <a:t>Hreinsdóttir, Henning Westphael, Guðr</a:t>
            </a:r>
            <a:r>
              <a:rPr lang="is-IS" sz="2400" dirty="0" smtClean="0"/>
              <a:t>ún Margrét Jónsdóttir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DynaMat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 smtClean="0"/>
              <a:t>Comenius project – Lifelong Learning Program</a:t>
            </a:r>
          </a:p>
          <a:p>
            <a:r>
              <a:rPr lang="is-IS" dirty="0" smtClean="0">
                <a:hlinkClick r:id="rId2"/>
              </a:rPr>
              <a:t>http://eacea.ec.europa.eu/llp/index_en.php</a:t>
            </a:r>
            <a:r>
              <a:rPr lang="is-IS" dirty="0" smtClean="0"/>
              <a:t> </a:t>
            </a:r>
          </a:p>
          <a:p>
            <a:r>
              <a:rPr lang="is-IS" dirty="0" smtClean="0"/>
              <a:t>3 years Dec. 2010 – Nov. 2013 </a:t>
            </a:r>
          </a:p>
          <a:p>
            <a:r>
              <a:rPr lang="is-IS" dirty="0" smtClean="0"/>
              <a:t>Project of 6 partners:</a:t>
            </a:r>
          </a:p>
          <a:p>
            <a:pPr lvl="1"/>
            <a:r>
              <a:rPr lang="is-IS" dirty="0" smtClean="0"/>
              <a:t>Pisa, Italy – Vladimir Georgiev</a:t>
            </a:r>
          </a:p>
          <a:p>
            <a:pPr lvl="1"/>
            <a:r>
              <a:rPr lang="is-IS" dirty="0" smtClean="0"/>
              <a:t>Sofia, Bulgaria – Oleg Mushkarov + team</a:t>
            </a:r>
          </a:p>
          <a:p>
            <a:pPr lvl="1"/>
            <a:r>
              <a:rPr lang="is-IS" dirty="0" smtClean="0"/>
              <a:t>Nitra, Slovakia – Sona Ceretkova + team</a:t>
            </a:r>
          </a:p>
          <a:p>
            <a:pPr lvl="1"/>
            <a:r>
              <a:rPr lang="is-IS" dirty="0" smtClean="0"/>
              <a:t>Vienna, Austria – Andreas Ulovec</a:t>
            </a:r>
          </a:p>
          <a:p>
            <a:pPr lvl="1"/>
            <a:r>
              <a:rPr lang="is-IS" dirty="0" smtClean="0"/>
              <a:t>Århus, Denmark – </a:t>
            </a:r>
            <a:r>
              <a:rPr lang="is-IS" dirty="0" smtClean="0"/>
              <a:t>Henning Westphael (John Andersen)</a:t>
            </a:r>
            <a:endParaRPr lang="is-IS" dirty="0" smtClean="0"/>
          </a:p>
          <a:p>
            <a:pPr lvl="1"/>
            <a:r>
              <a:rPr lang="is-IS" dirty="0" smtClean="0"/>
              <a:t>Reykjavík, Iceland – Freyja Hreinsdóttir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Our website is maintained in Slovakia at</a:t>
            </a:r>
          </a:p>
          <a:p>
            <a:r>
              <a:rPr lang="en-US" dirty="0" smtClean="0">
                <a:hlinkClick r:id="rId2"/>
              </a:rPr>
              <a:t>http://www.dynamathmat.eu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- material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Eggs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r="8797"/>
          <a:stretch>
            <a:fillRect/>
          </a:stretch>
        </p:blipFill>
        <p:spPr bwMode="auto">
          <a:xfrm>
            <a:off x="827585" y="1484784"/>
            <a:ext cx="187220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 l="14285" r="15306"/>
          <a:stretch>
            <a:fillRect/>
          </a:stretch>
        </p:blipFill>
        <p:spPr bwMode="auto">
          <a:xfrm>
            <a:off x="3275856" y="1412776"/>
            <a:ext cx="187220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1412776"/>
            <a:ext cx="172819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59632" y="3501008"/>
            <a:ext cx="107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Moss egg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34290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Four-point egg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40152" y="3356992"/>
            <a:ext cx="1512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Five-point egg</a:t>
            </a:r>
            <a:endParaRPr lang="en-US" dirty="0"/>
          </a:p>
        </p:txBody>
      </p:sp>
      <p:pic>
        <p:nvPicPr>
          <p:cNvPr id="11" name="Picture 10" descr="Various_eggs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4293096"/>
            <a:ext cx="1724025" cy="123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3568" y="5951021"/>
            <a:ext cx="6939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Source for Euclidean Eggs:</a:t>
            </a:r>
          </a:p>
          <a:p>
            <a:r>
              <a:rPr lang="de-DE" dirty="0" smtClean="0"/>
              <a:t>Dixon, R. </a:t>
            </a:r>
            <a:r>
              <a:rPr lang="de-DE" i="1" dirty="0" smtClean="0"/>
              <a:t>Mathographics</a:t>
            </a:r>
            <a:r>
              <a:rPr lang="de-DE" dirty="0" smtClean="0"/>
              <a:t>. Basic Blackwell Limited, Oxford, England, 1987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 Euclidean eggs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r>
              <a:rPr lang="is-IS" dirty="0" smtClean="0"/>
              <a:t>Exercise with arcs and circles</a:t>
            </a:r>
          </a:p>
          <a:p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348880"/>
            <a:ext cx="626469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67544" y="5795972"/>
            <a:ext cx="7043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s-IS" sz="3200" dirty="0" smtClean="0"/>
              <a:t>When is the meeting of the arc smooth?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Moss egg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0074" y="1600201"/>
            <a:ext cx="5146182" cy="39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15616" y="6093296"/>
            <a:ext cx="2642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 Moss egg – GeoGebra file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Four-point egg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9259" y="1600200"/>
            <a:ext cx="508548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Four-point egg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9259" y="1600200"/>
            <a:ext cx="508548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5" b="8345"/>
          <a:stretch>
            <a:fillRect/>
          </a:stretch>
        </p:blipFill>
        <p:spPr bwMode="auto">
          <a:xfrm>
            <a:off x="457200" y="404813"/>
            <a:ext cx="8229600" cy="5721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543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5665</TotalTime>
  <Words>172</Words>
  <Application>Microsoft Macintosh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DynaMAT Dynamical and creative mathematics using ICT</vt:lpstr>
      <vt:lpstr>DynaMat</vt:lpstr>
      <vt:lpstr>Website</vt:lpstr>
      <vt:lpstr>Eggs</vt:lpstr>
      <vt:lpstr> Euclidean eggs</vt:lpstr>
      <vt:lpstr>Moss egg</vt:lpstr>
      <vt:lpstr>Four-point egg</vt:lpstr>
      <vt:lpstr>Four-point egg</vt:lpstr>
      <vt:lpstr>PowerPoint Presentation</vt:lpstr>
    </vt:vector>
  </TitlesOfParts>
  <Company>HÍ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Freyjah</dc:creator>
  <cp:lastModifiedBy>Freyja Hreinsdóttir</cp:lastModifiedBy>
  <cp:revision>96</cp:revision>
  <dcterms:created xsi:type="dcterms:W3CDTF">2011-09-29T14:16:34Z</dcterms:created>
  <dcterms:modified xsi:type="dcterms:W3CDTF">2013-09-21T05:53:12Z</dcterms:modified>
</cp:coreProperties>
</file>