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444-FB6A-4875-A191-74E1F32188E5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Euclidean%20eggs/experiment_circles.ggb" TargetMode="External"/><Relationship Id="rId2" Type="http://schemas.openxmlformats.org/officeDocument/2006/relationships/hyperlink" Target="Euclidean%20eggs/five_point_egg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Euclidean%20eggs/egg_spirall_raw.gg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acea.ec.europa.eu/llp/index_en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Euclidean%20eggs/Euclidean_Egg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uclidean%20eggs/Moss_egg.ggb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hyperlink" Target="Euclidean%20eggs/Moss_egg_variation.gg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DynaMAT</a:t>
            </a:r>
            <a:br>
              <a:rPr lang="is-IS" dirty="0" smtClean="0"/>
            </a:br>
            <a:r>
              <a:rPr lang="is-IS" sz="2800" dirty="0" smtClean="0"/>
              <a:t>Dynamical and creative mathematics using ICT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sz="2400" dirty="0" smtClean="0"/>
              <a:t>Second Nordic GeoGebra </a:t>
            </a:r>
            <a:r>
              <a:rPr lang="is-IS" sz="2400" dirty="0" smtClean="0"/>
              <a:t>Conference</a:t>
            </a:r>
          </a:p>
          <a:p>
            <a:r>
              <a:rPr lang="is-IS" sz="2400" dirty="0" smtClean="0"/>
              <a:t>Vilnius, Lithuania</a:t>
            </a:r>
          </a:p>
          <a:p>
            <a:r>
              <a:rPr lang="is-IS" sz="2400" dirty="0" smtClean="0"/>
              <a:t>Freyja Hreinsdóttir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Four-point egg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259" y="1600200"/>
            <a:ext cx="50854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Four-point egg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259" y="1600200"/>
            <a:ext cx="50854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GeoGebra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 action="ppaction://hlinkfile"/>
              </a:rPr>
              <a:t>Four-point egg</a:t>
            </a:r>
            <a:endParaRPr lang="is-IS" dirty="0" smtClean="0"/>
          </a:p>
          <a:p>
            <a:r>
              <a:rPr lang="is-IS" dirty="0" smtClean="0">
                <a:hlinkClick r:id="rId2" action="ppaction://hlinkfile"/>
              </a:rPr>
              <a:t>Five-point egg</a:t>
            </a:r>
            <a:endParaRPr lang="is-IS" dirty="0" smtClean="0"/>
          </a:p>
          <a:p>
            <a:r>
              <a:rPr lang="is-IS" dirty="0" smtClean="0">
                <a:hlinkClick r:id="rId3" action="ppaction://hlinkfile"/>
              </a:rPr>
              <a:t>Experiment_circles</a:t>
            </a:r>
            <a:endParaRPr lang="is-IS" dirty="0" smtClean="0"/>
          </a:p>
          <a:p>
            <a:r>
              <a:rPr lang="is-IS" dirty="0" smtClean="0">
                <a:hlinkClick r:id="rId4" action="ppaction://hlinkfile"/>
              </a:rPr>
              <a:t>S</a:t>
            </a:r>
            <a:r>
              <a:rPr lang="is-IS" dirty="0" smtClean="0">
                <a:hlinkClick r:id="rId4" action="ppaction://hlinkfile"/>
              </a:rPr>
              <a:t>piral</a:t>
            </a:r>
            <a:endParaRPr lang="is-I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DynaMat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Comenius project – Lifelong Learning Program</a:t>
            </a:r>
          </a:p>
          <a:p>
            <a:r>
              <a:rPr lang="is-IS" dirty="0" smtClean="0">
                <a:hlinkClick r:id="rId2"/>
              </a:rPr>
              <a:t>http://</a:t>
            </a:r>
            <a:r>
              <a:rPr lang="is-IS" dirty="0" smtClean="0">
                <a:hlinkClick r:id="rId2"/>
              </a:rPr>
              <a:t>eacea.ec.europa.eu/llp/index_en.php</a:t>
            </a:r>
            <a:r>
              <a:rPr lang="is-IS" dirty="0" smtClean="0"/>
              <a:t> </a:t>
            </a:r>
            <a:endParaRPr lang="is-IS" dirty="0" smtClean="0"/>
          </a:p>
          <a:p>
            <a:r>
              <a:rPr lang="is-IS" dirty="0" smtClean="0"/>
              <a:t>3 years Dec. 2010 – Nov. 2013</a:t>
            </a:r>
            <a:r>
              <a:rPr lang="is-IS" dirty="0" smtClean="0"/>
              <a:t> </a:t>
            </a:r>
          </a:p>
          <a:p>
            <a:r>
              <a:rPr lang="is-IS" dirty="0" smtClean="0"/>
              <a:t>Project </a:t>
            </a:r>
            <a:r>
              <a:rPr lang="is-IS" dirty="0" smtClean="0"/>
              <a:t>of 6 partners:</a:t>
            </a:r>
          </a:p>
          <a:p>
            <a:pPr lvl="1"/>
            <a:r>
              <a:rPr lang="is-IS" dirty="0" smtClean="0"/>
              <a:t>Pisa, Italy – Vladimir Georgiev</a:t>
            </a:r>
          </a:p>
          <a:p>
            <a:pPr lvl="1"/>
            <a:r>
              <a:rPr lang="is-IS" dirty="0" smtClean="0"/>
              <a:t>Sofia, Bulgaria – Oleg </a:t>
            </a:r>
            <a:r>
              <a:rPr lang="is-IS" dirty="0" smtClean="0"/>
              <a:t>M</a:t>
            </a:r>
            <a:r>
              <a:rPr lang="is-IS" dirty="0" smtClean="0"/>
              <a:t>ushkarov</a:t>
            </a:r>
            <a:r>
              <a:rPr lang="is-IS" dirty="0" smtClean="0"/>
              <a:t> </a:t>
            </a:r>
            <a:r>
              <a:rPr lang="is-IS" dirty="0" smtClean="0"/>
              <a:t>+ team</a:t>
            </a:r>
          </a:p>
          <a:p>
            <a:pPr lvl="1"/>
            <a:r>
              <a:rPr lang="is-IS" dirty="0" smtClean="0"/>
              <a:t>Nitra, Slovakia – Sona Ceretkova + team</a:t>
            </a:r>
          </a:p>
          <a:p>
            <a:pPr lvl="1"/>
            <a:r>
              <a:rPr lang="is-IS" dirty="0" smtClean="0"/>
              <a:t>Vienna, </a:t>
            </a:r>
            <a:r>
              <a:rPr lang="is-IS" dirty="0" smtClean="0"/>
              <a:t>Austria </a:t>
            </a:r>
            <a:r>
              <a:rPr lang="is-IS" dirty="0" smtClean="0"/>
              <a:t>– Andreas Ulovec</a:t>
            </a:r>
          </a:p>
          <a:p>
            <a:pPr lvl="1"/>
            <a:r>
              <a:rPr lang="is-IS" dirty="0" smtClean="0"/>
              <a:t>Århus, Denmark – John Andersen</a:t>
            </a:r>
          </a:p>
          <a:p>
            <a:pPr lvl="1"/>
            <a:r>
              <a:rPr lang="is-IS" dirty="0" smtClean="0"/>
              <a:t>Reykjavík, Iceland – Freyja Hreinsdóttir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Goal and planned results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s-IS" dirty="0" smtClean="0"/>
              <a:t>The goal is to produce didactic material for the use of ICT in mathematics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. E-Book with </a:t>
            </a:r>
            <a:r>
              <a:rPr lang="en-US" dirty="0" smtClean="0"/>
              <a:t>materials (translated to our languages)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 smtClean="0"/>
              <a:t>. Preliminary Course, e-learning course and workshop for pre- and in-service-teachers </a:t>
            </a:r>
          </a:p>
          <a:p>
            <a:r>
              <a:rPr lang="en-US" dirty="0" smtClean="0"/>
              <a:t>3</a:t>
            </a:r>
            <a:r>
              <a:rPr lang="en-US" dirty="0" smtClean="0"/>
              <a:t>. Web-page containing e-</a:t>
            </a:r>
            <a:r>
              <a:rPr lang="en-US" dirty="0" err="1" smtClean="0"/>
              <a:t>book,materials</a:t>
            </a:r>
            <a:r>
              <a:rPr lang="en-US" dirty="0" smtClean="0"/>
              <a:t> for courses and a platform for e-learning course.</a:t>
            </a:r>
          </a:p>
          <a:p>
            <a:r>
              <a:rPr lang="en-US" dirty="0" smtClean="0"/>
              <a:t>4. Final conference </a:t>
            </a:r>
            <a:r>
              <a:rPr lang="en-US" dirty="0" smtClean="0"/>
              <a:t>in 2013 to </a:t>
            </a:r>
            <a:r>
              <a:rPr lang="en-US" dirty="0" smtClean="0"/>
              <a:t>present materials to teacher educators, teachers and teacher students, with workshops to actively work with and develop further materials.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 from </a:t>
            </a:r>
            <a:r>
              <a:rPr lang="is-IS" dirty="0" smtClean="0"/>
              <a:t>Vienna</a:t>
            </a:r>
            <a:br>
              <a:rPr lang="is-IS" dirty="0" smtClean="0"/>
            </a:br>
            <a:r>
              <a:rPr lang="is-IS" dirty="0" smtClean="0"/>
              <a:t>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is-IS" dirty="0" smtClean="0"/>
              <a:t>Flight from Copenhagen to Vienna – GPS on</a:t>
            </a:r>
          </a:p>
          <a:p>
            <a:r>
              <a:rPr lang="is-IS" dirty="0" smtClean="0"/>
              <a:t>Data into Excel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 </a:t>
            </a:r>
          </a:p>
          <a:p>
            <a:endParaRPr lang="is-I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46294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85184"/>
            <a:ext cx="727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 from </a:t>
            </a:r>
            <a:r>
              <a:rPr lang="is-IS" dirty="0" smtClean="0"/>
              <a:t>Denmark</a:t>
            </a:r>
            <a:br>
              <a:rPr lang="is-IS" dirty="0" smtClean="0"/>
            </a:br>
            <a:r>
              <a:rPr lang="is-IS" dirty="0" smtClean="0"/>
              <a:t>Geometry in the field -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result looks like a triangle but </a:t>
            </a:r>
            <a:r>
              <a:rPr lang="en-US" sz="2800" dirty="0" smtClean="0"/>
              <a:t>certainly </a:t>
            </a:r>
            <a:r>
              <a:rPr lang="en-US" sz="2800" dirty="0" smtClean="0"/>
              <a:t>not an equilateral one. Zooming do not make you happier </a:t>
            </a:r>
            <a:endParaRPr lang="en-US" sz="2800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Fig</a:t>
            </a:r>
            <a:r>
              <a:rPr lang="en-US" sz="2800" b="1" dirty="0" smtClean="0"/>
              <a:t>. 8 </a:t>
            </a:r>
            <a:r>
              <a:rPr lang="en-US" sz="2800" b="1" dirty="0" smtClean="0"/>
              <a:t>Zooming </a:t>
            </a:r>
            <a:r>
              <a:rPr lang="en-US" sz="2800" b="1" dirty="0" smtClean="0"/>
              <a:t>in on "equilateral" triangle 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267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 from Iceland</a:t>
            </a:r>
            <a:br>
              <a:rPr lang="is-IS" dirty="0" smtClean="0"/>
            </a:br>
            <a:r>
              <a:rPr lang="is-IS" dirty="0" smtClean="0"/>
              <a:t> </a:t>
            </a:r>
            <a:r>
              <a:rPr lang="is-IS" dirty="0" smtClean="0">
                <a:hlinkClick r:id="rId2" action="ppaction://hlinkfile"/>
              </a:rPr>
              <a:t>Euclidean 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/>
          <a:lstStyle/>
          <a:p>
            <a:r>
              <a:rPr lang="is-IS" dirty="0" smtClean="0"/>
              <a:t>Exercise with arcs and circles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62646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5795972"/>
            <a:ext cx="704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s-IS" sz="3200" dirty="0" smtClean="0"/>
              <a:t>W</a:t>
            </a:r>
            <a:r>
              <a:rPr lang="is-IS" sz="3200" dirty="0" smtClean="0"/>
              <a:t>hen is the meeting of the arc smooth?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Arc and circles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760" y="1600200"/>
            <a:ext cx="7402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Eggs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r="8797"/>
          <a:stretch>
            <a:fillRect/>
          </a:stretch>
        </p:blipFill>
        <p:spPr bwMode="auto">
          <a:xfrm>
            <a:off x="827585" y="1484784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4285" r="15306"/>
          <a:stretch>
            <a:fillRect/>
          </a:stretch>
        </p:blipFill>
        <p:spPr bwMode="auto">
          <a:xfrm>
            <a:off x="3275856" y="1412776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3501008"/>
            <a:ext cx="10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Moss egg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429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Four-point egg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356992"/>
            <a:ext cx="151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Five-point egg</a:t>
            </a:r>
            <a:endParaRPr lang="en-US" dirty="0"/>
          </a:p>
        </p:txBody>
      </p:sp>
      <p:pic>
        <p:nvPicPr>
          <p:cNvPr id="11" name="Picture 10" descr="Various_egg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1724025" cy="123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5951021"/>
            <a:ext cx="693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Source for Euclidean Eggs:</a:t>
            </a:r>
          </a:p>
          <a:p>
            <a:r>
              <a:rPr lang="de-DE" dirty="0" smtClean="0"/>
              <a:t>Dixon</a:t>
            </a:r>
            <a:r>
              <a:rPr lang="de-DE" dirty="0" smtClean="0"/>
              <a:t>, R. </a:t>
            </a:r>
            <a:r>
              <a:rPr lang="de-DE" i="1" dirty="0" smtClean="0"/>
              <a:t>Mathographics</a:t>
            </a:r>
            <a:r>
              <a:rPr lang="de-DE" dirty="0" smtClean="0"/>
              <a:t>. Basic Blackwell Limited, Oxford, England, 1987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Moss egg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074" y="1600201"/>
            <a:ext cx="5146182" cy="3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6093296"/>
            <a:ext cx="34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 </a:t>
            </a:r>
            <a:r>
              <a:rPr lang="is-IS" dirty="0" smtClean="0">
                <a:hlinkClick r:id="rId3" action="ppaction://hlinkfile"/>
              </a:rPr>
              <a:t>Moss egg</a:t>
            </a:r>
            <a:r>
              <a:rPr lang="is-IS" dirty="0" smtClean="0"/>
              <a:t>, </a:t>
            </a:r>
            <a:r>
              <a:rPr lang="is-IS" dirty="0" smtClean="0">
                <a:hlinkClick r:id="rId4" action="ppaction://hlinkfile"/>
              </a:rPr>
              <a:t>Variation of a Moss egg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279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DynaMAT Dynamical and creative mathematics using ICT</vt:lpstr>
      <vt:lpstr>DynaMat</vt:lpstr>
      <vt:lpstr>Goal and planned results of the project</vt:lpstr>
      <vt:lpstr>Example from Vienna Aviation</vt:lpstr>
      <vt:lpstr>Example from Denmark Geometry in the field - GPS</vt:lpstr>
      <vt:lpstr>Example from Iceland  Euclidean eggs</vt:lpstr>
      <vt:lpstr>Arc and circles</vt:lpstr>
      <vt:lpstr>Eggs</vt:lpstr>
      <vt:lpstr>Moss egg</vt:lpstr>
      <vt:lpstr>Four-point egg</vt:lpstr>
      <vt:lpstr>Four-point egg</vt:lpstr>
      <vt:lpstr>GeoGebra files</vt:lpstr>
    </vt:vector>
  </TitlesOfParts>
  <Company>HÍ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Freyjah</dc:creator>
  <cp:lastModifiedBy>Freyjah</cp:lastModifiedBy>
  <cp:revision>42</cp:revision>
  <dcterms:created xsi:type="dcterms:W3CDTF">2011-09-29T14:16:34Z</dcterms:created>
  <dcterms:modified xsi:type="dcterms:W3CDTF">2011-10-01T10:47:09Z</dcterms:modified>
</cp:coreProperties>
</file>